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03" d="100"/>
          <a:sy n="103" d="100"/>
        </p:scale>
        <p:origin x="18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4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0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4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7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0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4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3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7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1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485EC-8AAD-4623-855B-FFC7B275299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AF15C-EB15-4DFC-B1DC-1FA9CBB5B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bagodonuts@yahoo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791" y="0"/>
            <a:ext cx="5867400" cy="1619250"/>
          </a:xfrm>
        </p:spPr>
        <p:txBody>
          <a:bodyPr/>
          <a:lstStyle/>
          <a:p>
            <a:r>
              <a:rPr lang="en-US" dirty="0"/>
              <a:t>Donuts, Joe Bag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622" y="1295400"/>
            <a:ext cx="64919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Current Age/Birthday: 	28 / 1 Nov 2001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ADSC (if applicable):	06/27/1923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Availability Date:	06/27/1923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AFOQT Pilot/PCSM              0/0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Total Flight time/aircraft:	</a:t>
            </a:r>
            <a:r>
              <a:rPr lang="en-US" dirty="0" err="1"/>
              <a:t>xxxxxx</a:t>
            </a:r>
            <a:r>
              <a:rPr lang="en-US" dirty="0"/>
              <a:t> Hours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Residence		Anywhere, USA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Cell Phone:		xxx-xxx-</a:t>
            </a:r>
            <a:r>
              <a:rPr lang="en-US" dirty="0" err="1"/>
              <a:t>xxxx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Email:			</a:t>
            </a:r>
            <a:r>
              <a:rPr lang="en-US" dirty="0">
                <a:hlinkClick r:id="rId2"/>
              </a:rPr>
              <a:t>bagodonuts@yahoo.com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Walkout Song:                     “Pink Pony Club” – Chappel Roan</a:t>
            </a:r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3810000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College, Degree, GPA:	                 Any State U, B.S. Basketweaving, 2.0</a:t>
            </a:r>
          </a:p>
          <a:p>
            <a:r>
              <a:rPr lang="en-US" dirty="0"/>
              <a:t>				Other State U, M.A. Scuba, 4.0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Prior Military Service, Job, Rank:	Unit, job, rank,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Civilian Job, Company:		Pilot, UAL/SWA </a:t>
            </a:r>
            <a:r>
              <a:rPr lang="en-US" dirty="0" err="1"/>
              <a:t>ect</a:t>
            </a:r>
            <a:r>
              <a:rPr lang="en-US" dirty="0"/>
              <a:t>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ONE notable achievement:	Great Guy</a:t>
            </a:r>
          </a:p>
          <a:p>
            <a:endParaRPr lang="en-US" dirty="0"/>
          </a:p>
          <a:p>
            <a:r>
              <a:rPr lang="en-US" dirty="0"/>
              <a:t>One sentence in less than 30 words stating WHY you should be selected as the next fighter pilot hire for the 120</a:t>
            </a:r>
            <a:r>
              <a:rPr lang="en-US" baseline="30000" dirty="0"/>
              <a:t>th</a:t>
            </a:r>
            <a:r>
              <a:rPr lang="en-US" dirty="0"/>
              <a:t> Fighter Squadron.</a:t>
            </a:r>
          </a:p>
          <a:p>
            <a:r>
              <a:rPr lang="en-US" dirty="0"/>
              <a:t>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199" y="226462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 Pic Here</a:t>
            </a:r>
          </a:p>
        </p:txBody>
      </p:sp>
      <p:pic>
        <p:nvPicPr>
          <p:cNvPr id="1026" name="Picture 2" descr="Canada's most elite fighter pilot poses in front of his CF ...">
            <a:extLst>
              <a:ext uri="{FF2B5EF4-FFF2-40B4-BE49-F238E27FC236}">
                <a16:creationId xmlns:a16="http://schemas.microsoft.com/office/drawing/2014/main" id="{DD103E17-0B06-F527-95E9-21108B17C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105" y="596463"/>
            <a:ext cx="2734553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79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174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Donuts, Joe Bag</vt:lpstr>
    </vt:vector>
  </TitlesOfParts>
  <Company>U.S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Reeman, James Todd</dc:title>
  <dc:creator>Reeman, James T LtCol USAF ANG 120 FW/DO</dc:creator>
  <cp:lastModifiedBy>NEFF, RYAN A Capt USAF ACC 120 FS/120 FS/F-16 Pilot</cp:lastModifiedBy>
  <cp:revision>12</cp:revision>
  <dcterms:created xsi:type="dcterms:W3CDTF">2012-08-04T19:22:49Z</dcterms:created>
  <dcterms:modified xsi:type="dcterms:W3CDTF">2025-04-03T14:10:42Z</dcterms:modified>
</cp:coreProperties>
</file>